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0" dt="2026-08-24T08:32:18.804"/>
    <p1510:client id="{072D1BB5-7691-473B-19B0-70E120F2D1A2}" v="719" dt="2026-08-24T08:24:18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C4A59-052D-8145-C155-06665B8A4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2" y="4133"/>
            <a:ext cx="12274462" cy="6940048"/>
          </a:xfr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indent="0" algn="ctr">
              <a:buNone/>
            </a:pPr>
            <a:endParaRPr lang="en-US" sz="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7809180-CE08-4BBF-1BB7-16663F7A672F}"/>
              </a:ext>
            </a:extLst>
          </p:cNvPr>
          <p:cNvSpPr/>
          <p:nvPr/>
        </p:nvSpPr>
        <p:spPr>
          <a:xfrm>
            <a:off x="5563442" y="168026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i="1" u="sng">
                <a:solidFill>
                  <a:schemeClr val="tx1"/>
                </a:solidFill>
              </a:rPr>
              <a:t>COUNCIL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5A5BAA4-9BBC-7521-8124-4B8C72472610}"/>
              </a:ext>
            </a:extLst>
          </p:cNvPr>
          <p:cNvSpPr/>
          <p:nvPr/>
        </p:nvSpPr>
        <p:spPr>
          <a:xfrm>
            <a:off x="5563442" y="903929"/>
            <a:ext cx="1067180" cy="57779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REGISTRARS OFFICE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58989A-CC23-2B6D-8F0F-85E86631A7BA}"/>
              </a:ext>
            </a:extLst>
          </p:cNvPr>
          <p:cNvSpPr/>
          <p:nvPr/>
        </p:nvSpPr>
        <p:spPr>
          <a:xfrm>
            <a:off x="704387" y="1535450"/>
            <a:ext cx="1239412" cy="6665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DIRECTOR FINANCE &amp; ADMIN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559B63A-0548-3D65-8707-7261448A9FCC}"/>
              </a:ext>
            </a:extLst>
          </p:cNvPr>
          <p:cNvSpPr/>
          <p:nvPr/>
        </p:nvSpPr>
        <p:spPr>
          <a:xfrm>
            <a:off x="2384961" y="1514574"/>
            <a:ext cx="1328138" cy="72914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DIRECTOR REGULATION &amp; REGISTRATION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580F2A-A8F6-AD83-BE79-9C4A11E7B178}"/>
              </a:ext>
            </a:extLst>
          </p:cNvPr>
          <p:cNvSpPr/>
          <p:nvPr/>
        </p:nvSpPr>
        <p:spPr>
          <a:xfrm>
            <a:off x="8298291" y="1504136"/>
            <a:ext cx="1307262" cy="72392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DIRECTOR EXAMINATION, EDUCATION &amp;  TRAINING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B0673D-1E40-C650-FFCF-98A09B7D8ACF}"/>
              </a:ext>
            </a:extLst>
          </p:cNvPr>
          <p:cNvSpPr/>
          <p:nvPr/>
        </p:nvSpPr>
        <p:spPr>
          <a:xfrm>
            <a:off x="4347375" y="1514574"/>
            <a:ext cx="1218536" cy="70826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DEPARTMENTS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EE3E76-2D85-B16E-19A5-DED4533B4F0B}"/>
              </a:ext>
            </a:extLst>
          </p:cNvPr>
          <p:cNvSpPr/>
          <p:nvPr/>
        </p:nvSpPr>
        <p:spPr>
          <a:xfrm>
            <a:off x="10104127" y="1504136"/>
            <a:ext cx="1197659" cy="62998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ZONAL OFFICES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BF765E-7F79-6B76-9C2A-F1275515C553}"/>
              </a:ext>
            </a:extLst>
          </p:cNvPr>
          <p:cNvSpPr/>
          <p:nvPr/>
        </p:nvSpPr>
        <p:spPr>
          <a:xfrm>
            <a:off x="3434017" y="2234819"/>
            <a:ext cx="1255070" cy="62998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FINANCE &amp;  ADMIN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1CAB10-E2D9-0150-961B-FF4A5FB45409}"/>
              </a:ext>
            </a:extLst>
          </p:cNvPr>
          <p:cNvSpPr/>
          <p:nvPr/>
        </p:nvSpPr>
        <p:spPr>
          <a:xfrm>
            <a:off x="3460114" y="3717066"/>
            <a:ext cx="1228974" cy="64563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REGISTRATION &amp; REGULATIONS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12F2A1-8045-D9D9-B2D4-EAA2302B2D7A}"/>
              </a:ext>
            </a:extLst>
          </p:cNvPr>
          <p:cNvSpPr/>
          <p:nvPr/>
        </p:nvSpPr>
        <p:spPr>
          <a:xfrm>
            <a:off x="3475770" y="2960286"/>
            <a:ext cx="1213316" cy="6665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EDUCATION, EXAMINATION, TRAINING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AB8E11D-DA9E-AA6D-C060-C562637436CF}"/>
              </a:ext>
            </a:extLst>
          </p:cNvPr>
          <p:cNvSpPr/>
          <p:nvPr/>
        </p:nvSpPr>
        <p:spPr>
          <a:xfrm>
            <a:off x="3491428" y="4494724"/>
            <a:ext cx="1197658" cy="66129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INFORMATION TECHNOLOGY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94003C-CEE5-7350-B386-FA92A80A2457}"/>
              </a:ext>
            </a:extLst>
          </p:cNvPr>
          <p:cNvSpPr/>
          <p:nvPr/>
        </p:nvSpPr>
        <p:spPr>
          <a:xfrm>
            <a:off x="3496647" y="5288039"/>
            <a:ext cx="1192441" cy="6665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LEGAL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72E7DE2-A660-A8FC-7A26-03FCE77D049A}"/>
              </a:ext>
            </a:extLst>
          </p:cNvPr>
          <p:cNvSpPr/>
          <p:nvPr/>
        </p:nvSpPr>
        <p:spPr>
          <a:xfrm>
            <a:off x="6628154" y="1551108"/>
            <a:ext cx="1213316" cy="65085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UNITS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989A6D5-DD56-402A-7EA5-01D3C1B22E65}"/>
              </a:ext>
            </a:extLst>
          </p:cNvPr>
          <p:cNvSpPr/>
          <p:nvPr/>
        </p:nvSpPr>
        <p:spPr>
          <a:xfrm>
            <a:off x="5563442" y="2266137"/>
            <a:ext cx="1354234" cy="703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HR &amp; ADMIN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DA90EF3-5D23-9CDC-57BC-1818325626DA}"/>
              </a:ext>
            </a:extLst>
          </p:cNvPr>
          <p:cNvSpPr/>
          <p:nvPr/>
        </p:nvSpPr>
        <p:spPr>
          <a:xfrm>
            <a:off x="5467060" y="3049011"/>
            <a:ext cx="1450616" cy="7604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CORPORATE COMMUNICATION</a:t>
            </a:r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0DF8EA-864D-5068-713C-64CA6A516E44}"/>
              </a:ext>
            </a:extLst>
          </p:cNvPr>
          <p:cNvSpPr/>
          <p:nvPr/>
        </p:nvSpPr>
        <p:spPr>
          <a:xfrm>
            <a:off x="5563441" y="3894521"/>
            <a:ext cx="1354234" cy="6821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PROCUREMENT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668D427-5138-26EB-BBCD-0BFF5715485B}"/>
              </a:ext>
            </a:extLst>
          </p:cNvPr>
          <p:cNvSpPr/>
          <p:nvPr/>
        </p:nvSpPr>
        <p:spPr>
          <a:xfrm>
            <a:off x="5568661" y="4661736"/>
            <a:ext cx="1349013" cy="62476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SERVICOM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B46C603-457B-2547-07B0-40DD672F71A7}"/>
              </a:ext>
            </a:extLst>
          </p:cNvPr>
          <p:cNvSpPr/>
          <p:nvPr/>
        </p:nvSpPr>
        <p:spPr>
          <a:xfrm>
            <a:off x="5573879" y="5387204"/>
            <a:ext cx="1343796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INTERNAL CONTROL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763C95D-16AD-4C2A-7F7A-2172AA6B55D7}"/>
              </a:ext>
            </a:extLst>
          </p:cNvPr>
          <p:cNvSpPr/>
          <p:nvPr/>
        </p:nvSpPr>
        <p:spPr>
          <a:xfrm>
            <a:off x="5641729" y="6055258"/>
            <a:ext cx="1275947" cy="64563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BUSINESS DEVELOPMENT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9F297D7-992F-69C2-A8A5-E3AAF7457B5D}"/>
              </a:ext>
            </a:extLst>
          </p:cNvPr>
          <p:cNvSpPr/>
          <p:nvPr/>
        </p:nvSpPr>
        <p:spPr>
          <a:xfrm>
            <a:off x="9399538" y="2333985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LAGOS LIAISON OFFICE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99E6CC5-F0DF-17B5-54B8-3E39B997D985}"/>
              </a:ext>
            </a:extLst>
          </p:cNvPr>
          <p:cNvSpPr/>
          <p:nvPr/>
        </p:nvSpPr>
        <p:spPr>
          <a:xfrm>
            <a:off x="9428625" y="5548442"/>
            <a:ext cx="1038091" cy="5080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NORTH-WEST 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D021348-D02C-BEB8-B60F-44F56A7AED2F}"/>
              </a:ext>
            </a:extLst>
          </p:cNvPr>
          <p:cNvSpPr/>
          <p:nvPr/>
        </p:nvSpPr>
        <p:spPr>
          <a:xfrm>
            <a:off x="9399538" y="4875724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SOUTH WEST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D560858-5452-7229-DC88-8AB99E8B2EBA}"/>
              </a:ext>
            </a:extLst>
          </p:cNvPr>
          <p:cNvSpPr/>
          <p:nvPr/>
        </p:nvSpPr>
        <p:spPr>
          <a:xfrm>
            <a:off x="9399538" y="4259861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SOUTH EAST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6052770-B3B7-3F1C-E1D7-67DA7AE20DFB}"/>
              </a:ext>
            </a:extLst>
          </p:cNvPr>
          <p:cNvSpPr/>
          <p:nvPr/>
        </p:nvSpPr>
        <p:spPr>
          <a:xfrm>
            <a:off x="9430017" y="6142662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SOUTH-SOUTH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FDDE192-5387-08E0-C6B6-3B45B1CA23DA}"/>
              </a:ext>
            </a:extLst>
          </p:cNvPr>
          <p:cNvSpPr/>
          <p:nvPr/>
        </p:nvSpPr>
        <p:spPr>
          <a:xfrm>
            <a:off x="9399538" y="3612683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NORTH EAST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A0B2043-4B90-2392-551F-118B7E5879D6}"/>
              </a:ext>
            </a:extLst>
          </p:cNvPr>
          <p:cNvSpPr/>
          <p:nvPr/>
        </p:nvSpPr>
        <p:spPr>
          <a:xfrm>
            <a:off x="9399537" y="2970723"/>
            <a:ext cx="1067180" cy="56735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>
                <a:solidFill>
                  <a:schemeClr val="tx1"/>
                </a:solidFill>
              </a:rPr>
              <a:t>NORTH CENTRAL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29674AE-A448-10E7-317F-DFA844733749}"/>
              </a:ext>
            </a:extLst>
          </p:cNvPr>
          <p:cNvCxnSpPr/>
          <p:nvPr/>
        </p:nvCxnSpPr>
        <p:spPr>
          <a:xfrm>
            <a:off x="6103903" y="740527"/>
            <a:ext cx="1375" cy="18028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2C36EB9-C2A0-0A21-9F72-92745444642B}"/>
              </a:ext>
            </a:extLst>
          </p:cNvPr>
          <p:cNvCxnSpPr/>
          <p:nvPr/>
        </p:nvCxnSpPr>
        <p:spPr>
          <a:xfrm>
            <a:off x="1319856" y="1184007"/>
            <a:ext cx="4228577" cy="16702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C61B72A-D7CF-660F-5F40-2321264EB500}"/>
              </a:ext>
            </a:extLst>
          </p:cNvPr>
          <p:cNvCxnSpPr>
            <a:cxnSpLocks/>
          </p:cNvCxnSpPr>
          <p:nvPr/>
        </p:nvCxnSpPr>
        <p:spPr>
          <a:xfrm>
            <a:off x="6627759" y="1178787"/>
            <a:ext cx="4040687" cy="6264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51BA25E-74AF-70CA-54CB-B5BE25EA357D}"/>
              </a:ext>
            </a:extLst>
          </p:cNvPr>
          <p:cNvCxnSpPr/>
          <p:nvPr/>
        </p:nvCxnSpPr>
        <p:spPr>
          <a:xfrm flipH="1">
            <a:off x="1318546" y="1192209"/>
            <a:ext cx="3844" cy="32299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C4463EA-2A73-71DA-7852-F7C45E57ACAC}"/>
              </a:ext>
            </a:extLst>
          </p:cNvPr>
          <p:cNvCxnSpPr>
            <a:cxnSpLocks/>
          </p:cNvCxnSpPr>
          <p:nvPr/>
        </p:nvCxnSpPr>
        <p:spPr>
          <a:xfrm flipH="1">
            <a:off x="3040874" y="1181770"/>
            <a:ext cx="3844" cy="32299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364D649-B14D-F1AD-0E46-777D6AF0F248}"/>
              </a:ext>
            </a:extLst>
          </p:cNvPr>
          <p:cNvCxnSpPr>
            <a:cxnSpLocks/>
          </p:cNvCxnSpPr>
          <p:nvPr/>
        </p:nvCxnSpPr>
        <p:spPr>
          <a:xfrm flipH="1">
            <a:off x="4951093" y="1192208"/>
            <a:ext cx="3844" cy="32299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C2729B9-7B97-8E3A-5005-CEE91B4B4C9A}"/>
              </a:ext>
            </a:extLst>
          </p:cNvPr>
          <p:cNvCxnSpPr>
            <a:cxnSpLocks/>
          </p:cNvCxnSpPr>
          <p:nvPr/>
        </p:nvCxnSpPr>
        <p:spPr>
          <a:xfrm>
            <a:off x="7235718" y="1192765"/>
            <a:ext cx="6316" cy="34331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E4B4E6F-B9E3-110F-CB3E-3A3A9A75770F}"/>
              </a:ext>
            </a:extLst>
          </p:cNvPr>
          <p:cNvCxnSpPr>
            <a:cxnSpLocks/>
          </p:cNvCxnSpPr>
          <p:nvPr/>
        </p:nvCxnSpPr>
        <p:spPr>
          <a:xfrm flipH="1">
            <a:off x="8989624" y="1192209"/>
            <a:ext cx="3844" cy="30267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A3FE39F-0E0D-CBF6-ECF7-EF8DA41A136B}"/>
              </a:ext>
            </a:extLst>
          </p:cNvPr>
          <p:cNvCxnSpPr>
            <a:cxnSpLocks/>
          </p:cNvCxnSpPr>
          <p:nvPr/>
        </p:nvCxnSpPr>
        <p:spPr>
          <a:xfrm flipH="1">
            <a:off x="10666093" y="1181770"/>
            <a:ext cx="3844" cy="32299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EB4D492-3613-ACCD-8DDC-3A0DE4874B5D}"/>
              </a:ext>
            </a:extLst>
          </p:cNvPr>
          <p:cNvCxnSpPr/>
          <p:nvPr/>
        </p:nvCxnSpPr>
        <p:spPr>
          <a:xfrm>
            <a:off x="4957771" y="2232466"/>
            <a:ext cx="11333" cy="3389780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B53FC99-6AD9-018D-F5B8-D99118696B71}"/>
              </a:ext>
            </a:extLst>
          </p:cNvPr>
          <p:cNvCxnSpPr>
            <a:cxnSpLocks/>
          </p:cNvCxnSpPr>
          <p:nvPr/>
        </p:nvCxnSpPr>
        <p:spPr>
          <a:xfrm flipH="1">
            <a:off x="7239446" y="2201150"/>
            <a:ext cx="4324" cy="4177875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93CE708-2FCF-AE14-D30E-B97046853281}"/>
              </a:ext>
            </a:extLst>
          </p:cNvPr>
          <p:cNvCxnSpPr>
            <a:cxnSpLocks/>
          </p:cNvCxnSpPr>
          <p:nvPr/>
        </p:nvCxnSpPr>
        <p:spPr>
          <a:xfrm>
            <a:off x="10688149" y="2133578"/>
            <a:ext cx="22049" cy="4296315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F8C7030-A9A6-CA57-7F6A-AF0A32F1C01B}"/>
              </a:ext>
            </a:extLst>
          </p:cNvPr>
          <p:cNvCxnSpPr/>
          <p:nvPr/>
        </p:nvCxnSpPr>
        <p:spPr>
          <a:xfrm>
            <a:off x="4703867" y="2579192"/>
            <a:ext cx="25271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BDFC632-8CE6-CC3D-40B5-421DDB5A484B}"/>
              </a:ext>
            </a:extLst>
          </p:cNvPr>
          <p:cNvCxnSpPr>
            <a:cxnSpLocks/>
          </p:cNvCxnSpPr>
          <p:nvPr/>
        </p:nvCxnSpPr>
        <p:spPr>
          <a:xfrm>
            <a:off x="4683546" y="3279674"/>
            <a:ext cx="27303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F0ACBE0-A867-40E5-4CCB-E192DCB5FCE4}"/>
              </a:ext>
            </a:extLst>
          </p:cNvPr>
          <p:cNvCxnSpPr>
            <a:cxnSpLocks/>
          </p:cNvCxnSpPr>
          <p:nvPr/>
        </p:nvCxnSpPr>
        <p:spPr>
          <a:xfrm>
            <a:off x="4693706" y="4035620"/>
            <a:ext cx="258493" cy="223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829085CB-7AA6-41CB-E07F-05CB3B87CFBE}"/>
              </a:ext>
            </a:extLst>
          </p:cNvPr>
          <p:cNvCxnSpPr>
            <a:cxnSpLocks/>
          </p:cNvCxnSpPr>
          <p:nvPr/>
        </p:nvCxnSpPr>
        <p:spPr>
          <a:xfrm>
            <a:off x="4703867" y="4824551"/>
            <a:ext cx="25271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982CD3E-7B36-39B4-58A3-53E10E0D646E}"/>
              </a:ext>
            </a:extLst>
          </p:cNvPr>
          <p:cNvCxnSpPr>
            <a:cxnSpLocks/>
          </p:cNvCxnSpPr>
          <p:nvPr/>
        </p:nvCxnSpPr>
        <p:spPr>
          <a:xfrm>
            <a:off x="4693707" y="5606871"/>
            <a:ext cx="2628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840920-9A72-265D-6A4A-9C54A9211746}"/>
              </a:ext>
            </a:extLst>
          </p:cNvPr>
          <p:cNvCxnSpPr>
            <a:cxnSpLocks/>
          </p:cNvCxnSpPr>
          <p:nvPr/>
        </p:nvCxnSpPr>
        <p:spPr>
          <a:xfrm>
            <a:off x="6928907" y="2579191"/>
            <a:ext cx="3136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D5BA2CC-3A6D-4F2E-1457-AB1AF24CD2BB}"/>
              </a:ext>
            </a:extLst>
          </p:cNvPr>
          <p:cNvCxnSpPr>
            <a:cxnSpLocks/>
          </p:cNvCxnSpPr>
          <p:nvPr/>
        </p:nvCxnSpPr>
        <p:spPr>
          <a:xfrm>
            <a:off x="6928907" y="3422470"/>
            <a:ext cx="3136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C276095-5D47-4A7B-D736-DA3696FB9AB0}"/>
              </a:ext>
            </a:extLst>
          </p:cNvPr>
          <p:cNvCxnSpPr>
            <a:cxnSpLocks/>
          </p:cNvCxnSpPr>
          <p:nvPr/>
        </p:nvCxnSpPr>
        <p:spPr>
          <a:xfrm>
            <a:off x="6928907" y="4225110"/>
            <a:ext cx="3136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5A85DFB-9ECF-96F4-5968-0A94C71BDF87}"/>
              </a:ext>
            </a:extLst>
          </p:cNvPr>
          <p:cNvCxnSpPr>
            <a:cxnSpLocks/>
          </p:cNvCxnSpPr>
          <p:nvPr/>
        </p:nvCxnSpPr>
        <p:spPr>
          <a:xfrm>
            <a:off x="6928907" y="4966790"/>
            <a:ext cx="3136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AF8E014-51ED-42F4-2B24-73169AD2202A}"/>
              </a:ext>
            </a:extLst>
          </p:cNvPr>
          <p:cNvCxnSpPr>
            <a:cxnSpLocks/>
          </p:cNvCxnSpPr>
          <p:nvPr/>
        </p:nvCxnSpPr>
        <p:spPr>
          <a:xfrm>
            <a:off x="6928907" y="5667830"/>
            <a:ext cx="3136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F7630EE-AC01-8273-0A30-131771BD680F}"/>
              </a:ext>
            </a:extLst>
          </p:cNvPr>
          <p:cNvCxnSpPr>
            <a:cxnSpLocks/>
          </p:cNvCxnSpPr>
          <p:nvPr/>
        </p:nvCxnSpPr>
        <p:spPr>
          <a:xfrm>
            <a:off x="6918747" y="6379030"/>
            <a:ext cx="313677" cy="2237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818993B-8A2A-09AB-109D-920B0E617348}"/>
              </a:ext>
            </a:extLst>
          </p:cNvPr>
          <p:cNvCxnSpPr/>
          <p:nvPr/>
        </p:nvCxnSpPr>
        <p:spPr>
          <a:xfrm>
            <a:off x="10464800" y="2565400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BDC1509-B5F0-3694-4392-0DD5C6840180}"/>
              </a:ext>
            </a:extLst>
          </p:cNvPr>
          <p:cNvCxnSpPr>
            <a:cxnSpLocks/>
          </p:cNvCxnSpPr>
          <p:nvPr/>
        </p:nvCxnSpPr>
        <p:spPr>
          <a:xfrm>
            <a:off x="10464800" y="3246119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FBDC56B-1B69-0EAE-8A67-73EBFD29CEE9}"/>
              </a:ext>
            </a:extLst>
          </p:cNvPr>
          <p:cNvCxnSpPr>
            <a:cxnSpLocks/>
          </p:cNvCxnSpPr>
          <p:nvPr/>
        </p:nvCxnSpPr>
        <p:spPr>
          <a:xfrm>
            <a:off x="10464800" y="3886199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F9B9B70-475D-7C80-5D14-9F3BBF36C773}"/>
              </a:ext>
            </a:extLst>
          </p:cNvPr>
          <p:cNvCxnSpPr>
            <a:cxnSpLocks/>
          </p:cNvCxnSpPr>
          <p:nvPr/>
        </p:nvCxnSpPr>
        <p:spPr>
          <a:xfrm>
            <a:off x="10464800" y="4546599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3D3E21D-586A-DC0F-7EF8-1738FA5025C7}"/>
              </a:ext>
            </a:extLst>
          </p:cNvPr>
          <p:cNvCxnSpPr>
            <a:cxnSpLocks/>
          </p:cNvCxnSpPr>
          <p:nvPr/>
        </p:nvCxnSpPr>
        <p:spPr>
          <a:xfrm>
            <a:off x="10464800" y="5146039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2B19AFB-4A20-BF13-D861-BB3267B57BED}"/>
              </a:ext>
            </a:extLst>
          </p:cNvPr>
          <p:cNvCxnSpPr>
            <a:cxnSpLocks/>
          </p:cNvCxnSpPr>
          <p:nvPr/>
        </p:nvCxnSpPr>
        <p:spPr>
          <a:xfrm>
            <a:off x="10464800" y="5796279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CEA45DB-A773-9FC2-821C-30DFED7C180E}"/>
              </a:ext>
            </a:extLst>
          </p:cNvPr>
          <p:cNvCxnSpPr>
            <a:cxnSpLocks/>
          </p:cNvCxnSpPr>
          <p:nvPr/>
        </p:nvCxnSpPr>
        <p:spPr>
          <a:xfrm>
            <a:off x="10495280" y="6416039"/>
            <a:ext cx="226060" cy="1128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54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Sulaiman Adams</cp:lastModifiedBy>
  <cp:revision>4</cp:revision>
  <dcterms:created xsi:type="dcterms:W3CDTF">2026-08-24T07:41:22Z</dcterms:created>
  <dcterms:modified xsi:type="dcterms:W3CDTF">2026-08-24T13:16:57Z</dcterms:modified>
</cp:coreProperties>
</file>